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5"/>
  </p:notesMasterIdLst>
  <p:handoutMasterIdLst>
    <p:handoutMasterId r:id="rId6"/>
  </p:handoutMasterIdLst>
  <p:sldIdLst>
    <p:sldId id="258" r:id="rId3"/>
    <p:sldId id="259" r:id="rId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163" autoAdjust="0"/>
  </p:normalViewPr>
  <p:slideViewPr>
    <p:cSldViewPr>
      <p:cViewPr varScale="1">
        <p:scale>
          <a:sx n="69" d="100"/>
          <a:sy n="69" d="100"/>
        </p:scale>
        <p:origin x="696" y="78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1/10/2017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1/10/2017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551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4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85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576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56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59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74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579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76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54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AFE8FB1-0A7A-443E-AAF7-31D4FA1AA312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471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12" y="914400"/>
            <a:ext cx="12304424" cy="1485513"/>
          </a:xfrm>
        </p:spPr>
        <p:txBody>
          <a:bodyPr>
            <a:noAutofit/>
          </a:bodyPr>
          <a:lstStyle/>
          <a:p>
            <a:r>
              <a:rPr lang="en-US" sz="6600" b="1" dirty="0">
                <a:latin typeface="Brush Script MT" panose="03060802040406070304" pitchFamily="66" charset="0"/>
              </a:rPr>
              <a:t>La </a:t>
            </a:r>
            <a:r>
              <a:rPr lang="en-US" sz="6600" b="1" dirty="0" err="1">
                <a:latin typeface="Brush Script MT" panose="03060802040406070304" pitchFamily="66" charset="0"/>
              </a:rPr>
              <a:t>Clochette</a:t>
            </a:r>
            <a:r>
              <a:rPr lang="en-US" sz="6600" b="1" dirty="0">
                <a:latin typeface="Brush Script MT" panose="03060802040406070304" pitchFamily="66" charset="0"/>
              </a:rPr>
              <a:t/>
            </a:r>
            <a:br>
              <a:rPr lang="en-US" sz="6600" b="1" dirty="0">
                <a:latin typeface="Brush Script MT" panose="03060802040406070304" pitchFamily="66" charset="0"/>
              </a:rPr>
            </a:b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1.  </a:t>
            </a:r>
            <a: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2 MINUTES:  </a:t>
            </a: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Discuss </a:t>
            </a:r>
            <a:r>
              <a:rPr lang="en-US" sz="27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the meaning with </a:t>
            </a: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a partner </a:t>
            </a:r>
            <a: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(don’t write anything!)</a:t>
            </a:r>
            <a:br>
              <a:rPr lang="en-US" sz="2700" b="1" dirty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</a:br>
            <a:r>
              <a:rPr lang="en-US" sz="2700" b="1" dirty="0">
                <a:latin typeface="Book Antiqua" panose="02040602050305030304" pitchFamily="18" charset="0"/>
                <a:cs typeface="Aparajita" panose="020B0604020202020204" pitchFamily="34" charset="0"/>
              </a:rPr>
              <a:t>2.  Once you are finished discussing all 3 bullets, </a:t>
            </a:r>
            <a:r>
              <a:rPr lang="en-US" sz="27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write 3 new sentences to extend this story. </a:t>
            </a:r>
            <a:r>
              <a:rPr lang="en-US" sz="2700" b="1" dirty="0" smtClean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Try to use key phrases from </a:t>
            </a:r>
            <a:r>
              <a:rPr lang="en-US" sz="2700" b="1" dirty="0" smtClean="0">
                <a:solidFill>
                  <a:srgbClr val="FFFF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your picture dictionaries!</a:t>
            </a:r>
            <a:endParaRPr lang="en-US" sz="2700" b="1" dirty="0">
              <a:solidFill>
                <a:srgbClr val="FFFF00"/>
              </a:solidFill>
              <a:latin typeface="Book Antiqua" panose="02040602050305030304" pitchFamily="18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12" y="2743200"/>
            <a:ext cx="12038013" cy="3580467"/>
          </a:xfrm>
        </p:spPr>
        <p:txBody>
          <a:bodyPr>
            <a:noAutofit/>
          </a:bodyPr>
          <a:lstStyle/>
          <a:p>
            <a:r>
              <a:rPr lang="fr-FR" sz="3000" b="1" dirty="0" smtClean="0"/>
              <a:t>Le premier jour de son voyage en Martinique, Tyler </a:t>
            </a:r>
            <a:r>
              <a:rPr lang="fr-FR" sz="3000" b="1" u="sng" dirty="0" smtClean="0"/>
              <a:t>a fait la connaissance</a:t>
            </a:r>
            <a:r>
              <a:rPr lang="fr-FR" sz="3000" b="1" dirty="0" smtClean="0"/>
              <a:t> de </a:t>
            </a:r>
            <a:r>
              <a:rPr lang="fr-FR" sz="3000" b="1" dirty="0" smtClean="0">
                <a:solidFill>
                  <a:srgbClr val="FFFF00"/>
                </a:solidFill>
              </a:rPr>
              <a:t>quelques jeunes gens </a:t>
            </a:r>
            <a:r>
              <a:rPr lang="fr-FR" sz="3000" b="1" dirty="0" smtClean="0"/>
              <a:t>à la plage.</a:t>
            </a:r>
            <a:endParaRPr lang="fr-FR" sz="3000" b="1" dirty="0" smtClean="0"/>
          </a:p>
          <a:p>
            <a:r>
              <a:rPr lang="fr-FR" sz="3000" b="1" dirty="0" smtClean="0"/>
              <a:t>Ils ont invité Tyler à diner avec </a:t>
            </a:r>
            <a:r>
              <a:rPr lang="fr-FR" sz="3000" b="1" dirty="0" smtClean="0">
                <a:solidFill>
                  <a:srgbClr val="FFFF00"/>
                </a:solidFill>
              </a:rPr>
              <a:t>eux</a:t>
            </a:r>
            <a:r>
              <a:rPr lang="fr-FR" sz="3000" b="1" dirty="0" smtClean="0"/>
              <a:t>, mais Victoria voulait diner avec son fils aussi.</a:t>
            </a:r>
            <a:endParaRPr lang="fr-FR" sz="3000" b="1" dirty="0" smtClean="0"/>
          </a:p>
          <a:p>
            <a:r>
              <a:rPr lang="fr-FR" sz="3000" b="1" dirty="0" smtClean="0"/>
              <a:t>Alors, pendant que Victoria se bross</a:t>
            </a:r>
            <a:r>
              <a:rPr lang="fr-FR" sz="3000" b="1" dirty="0" smtClean="0">
                <a:solidFill>
                  <a:srgbClr val="FFFF00"/>
                </a:solidFill>
              </a:rPr>
              <a:t>ait</a:t>
            </a:r>
            <a:r>
              <a:rPr lang="fr-FR" sz="3000" b="1" dirty="0" smtClean="0"/>
              <a:t> les dents, </a:t>
            </a:r>
            <a:r>
              <a:rPr lang="fr-FR" sz="3000" b="1" dirty="0" smtClean="0"/>
              <a:t>Tyler </a:t>
            </a:r>
            <a:r>
              <a:rPr lang="fr-FR" sz="3000" b="1" u="sng" dirty="0" smtClean="0"/>
              <a:t>s’est penché</a:t>
            </a:r>
            <a:r>
              <a:rPr lang="fr-FR" sz="3000" b="1" dirty="0" smtClean="0"/>
              <a:t> sur le </a:t>
            </a:r>
            <a:r>
              <a:rPr lang="fr-FR" sz="3000" b="1" dirty="0" smtClean="0">
                <a:solidFill>
                  <a:srgbClr val="FFFF00"/>
                </a:solidFill>
              </a:rPr>
              <a:t>lavabo</a:t>
            </a:r>
            <a:r>
              <a:rPr lang="fr-FR" sz="3000" b="1" dirty="0" smtClean="0"/>
              <a:t> et…</a:t>
            </a:r>
            <a:endParaRPr lang="fr-FR" sz="3000" b="1" dirty="0"/>
          </a:p>
        </p:txBody>
      </p:sp>
    </p:spTree>
    <p:extLst>
      <p:ext uri="{BB962C8B-B14F-4D97-AF65-F5344CB8AC3E}">
        <p14:creationId xmlns:p14="http://schemas.microsoft.com/office/powerpoint/2010/main" val="72387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9297" y="152400"/>
            <a:ext cx="12218122" cy="1485513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Faire du </a:t>
            </a:r>
            <a:r>
              <a:rPr lang="en-US" sz="7200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Théâtre</a:t>
            </a:r>
            <a:r>
              <a:rPr lang="en-US" sz="7200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!</a:t>
            </a:r>
            <a:endParaRPr lang="en-US" sz="7200" b="1" dirty="0">
              <a:latin typeface="Book Antiqua" panose="02040602050305030304" pitchFamily="18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57" y="1828800"/>
            <a:ext cx="12038013" cy="3580467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You MAY NOT READ the script to the other groups</a:t>
            </a:r>
          </a:p>
          <a:p>
            <a:r>
              <a:rPr lang="en-US" sz="3000" b="1" dirty="0" smtClean="0"/>
              <a:t>You SHOULD MEMORIZE your lines </a:t>
            </a:r>
          </a:p>
          <a:p>
            <a:r>
              <a:rPr lang="en-US" sz="3000" b="1" dirty="0" smtClean="0"/>
              <a:t>YOU MAY NOT NARRATE (ex: “Jill was in Quebec.”)</a:t>
            </a:r>
          </a:p>
          <a:p>
            <a:r>
              <a:rPr lang="en-US" sz="3000" b="1" dirty="0" smtClean="0"/>
              <a:t>YOU MUST use DIALOGUE and PROPS to convey all the info</a:t>
            </a:r>
          </a:p>
          <a:p>
            <a:pPr lvl="1"/>
            <a:r>
              <a:rPr lang="en-US" sz="2600" b="1" dirty="0" smtClean="0"/>
              <a:t>Ex: Bonjour, je </a:t>
            </a:r>
            <a:r>
              <a:rPr lang="en-US" sz="2600" b="1" dirty="0" err="1" smtClean="0"/>
              <a:t>m’appelle</a:t>
            </a:r>
            <a:r>
              <a:rPr lang="en-US" sz="2600" b="1" dirty="0" smtClean="0"/>
              <a:t>….</a:t>
            </a:r>
            <a:r>
              <a:rPr lang="en-US" sz="2600" b="1" dirty="0" err="1" smtClean="0"/>
              <a:t>Enchanté</a:t>
            </a:r>
            <a:r>
              <a:rPr lang="en-US" sz="2600" b="1" dirty="0" smtClean="0"/>
              <a:t>…</a:t>
            </a:r>
          </a:p>
          <a:p>
            <a:pPr lvl="1"/>
            <a:r>
              <a:rPr lang="en-US" sz="2600" b="1" dirty="0" smtClean="0"/>
              <a:t>Ex: a menu for a café, drawings on whiteboards, or other props to convey the location</a:t>
            </a:r>
          </a:p>
          <a:p>
            <a:pPr lvl="1"/>
            <a:r>
              <a:rPr lang="en-US" sz="2600" b="1" dirty="0" smtClean="0"/>
              <a:t>If a character says something loudly, or romantically, they must show that in their acting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4802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Student presentation" id="{61936DD2-5F1E-4CE5-AB4B-725D35FC9179}" vid="{60FEA300-D151-4B21-9955-901AC34D046A}"/>
    </a:ext>
  </a:extLst>
</a:theme>
</file>

<file path=ppt/theme/theme2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98950B5-7B6B-4C28-8458-CAB8EA4CB2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 scientific report presentation</Template>
  <TotalTime>0</TotalTime>
  <Words>148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Aparajita</vt:lpstr>
      <vt:lpstr>Book Antiqua</vt:lpstr>
      <vt:lpstr>Brush Script MT</vt:lpstr>
      <vt:lpstr>Century Gothic</vt:lpstr>
      <vt:lpstr>Wingdings 3</vt:lpstr>
      <vt:lpstr>Student presentation</vt:lpstr>
      <vt:lpstr>La Clochette 1.  2 MINUTES:  Discuss the meaning with a partner (don’t write anything!) 2.  Once you are finished discussing all 3 bullets, write 3 new sentences to extend this story. Try to use key phrases from your picture dictionaries!</vt:lpstr>
      <vt:lpstr>Faire du Théâtre!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2017-01-04T11:59:30Z</dcterms:created>
  <dcterms:modified xsi:type="dcterms:W3CDTF">2017-01-10T12:15:38Z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TC034605859991</vt:lpwstr>
  </property>
</Properties>
</file>